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322" r:id="rId14"/>
    <p:sldId id="323" r:id="rId15"/>
    <p:sldId id="281" r:id="rId16"/>
    <p:sldId id="267" r:id="rId17"/>
    <p:sldId id="265" r:id="rId18"/>
    <p:sldId id="266" r:id="rId19"/>
    <p:sldId id="282" r:id="rId20"/>
    <p:sldId id="283" r:id="rId21"/>
    <p:sldId id="284" r:id="rId22"/>
    <p:sldId id="308" r:id="rId23"/>
    <p:sldId id="268" r:id="rId24"/>
    <p:sldId id="274" r:id="rId25"/>
    <p:sldId id="270" r:id="rId26"/>
    <p:sldId id="324" r:id="rId27"/>
    <p:sldId id="271" r:id="rId28"/>
    <p:sldId id="273" r:id="rId29"/>
    <p:sldId id="272" r:id="rId30"/>
    <p:sldId id="311" r:id="rId31"/>
    <p:sldId id="307" r:id="rId32"/>
    <p:sldId id="275" r:id="rId33"/>
    <p:sldId id="269" r:id="rId34"/>
    <p:sldId id="306" r:id="rId35"/>
    <p:sldId id="276" r:id="rId36"/>
    <p:sldId id="285" r:id="rId37"/>
    <p:sldId id="286" r:id="rId38"/>
    <p:sldId id="287" r:id="rId39"/>
    <p:sldId id="289" r:id="rId40"/>
    <p:sldId id="290" r:id="rId41"/>
    <p:sldId id="288" r:id="rId42"/>
    <p:sldId id="291" r:id="rId43"/>
    <p:sldId id="292" r:id="rId44"/>
    <p:sldId id="293" r:id="rId45"/>
    <p:sldId id="312" r:id="rId46"/>
    <p:sldId id="325" r:id="rId47"/>
    <p:sldId id="319" r:id="rId48"/>
    <p:sldId id="316" r:id="rId49"/>
    <p:sldId id="320" r:id="rId50"/>
    <p:sldId id="294" r:id="rId51"/>
    <p:sldId id="315" r:id="rId52"/>
    <p:sldId id="295" r:id="rId53"/>
    <p:sldId id="296" r:id="rId54"/>
    <p:sldId id="321" r:id="rId55"/>
    <p:sldId id="314" r:id="rId56"/>
    <p:sldId id="297" r:id="rId57"/>
    <p:sldId id="298" r:id="rId58"/>
    <p:sldId id="299" r:id="rId59"/>
    <p:sldId id="277" r:id="rId60"/>
    <p:sldId id="313" r:id="rId61"/>
    <p:sldId id="300" r:id="rId62"/>
    <p:sldId id="301" r:id="rId63"/>
    <p:sldId id="278" r:id="rId64"/>
    <p:sldId id="279" r:id="rId65"/>
    <p:sldId id="302" r:id="rId66"/>
    <p:sldId id="303" r:id="rId6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3" d="100"/>
          <a:sy n="163" d="100"/>
        </p:scale>
        <p:origin x="2466" y="150"/>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16.12.2021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16.12.2021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16.12.2021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noProof="0" smtClean="0"/>
              <a:t>Klikk for å redigere tittelstil</a:t>
            </a:r>
            <a:endParaRPr lang="en-GB" noProof="0"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grpSp>
        <p:nvGrpSpPr>
          <p:cNvPr id="6" name="Group 152"/>
          <p:cNvGrpSpPr/>
          <p:nvPr userDrawn="1"/>
        </p:nvGrpSpPr>
        <p:grpSpPr>
          <a:xfrm>
            <a:off x="9168342" y="6500651"/>
            <a:ext cx="2582325" cy="142876"/>
            <a:chOff x="0" y="0"/>
            <a:chExt cx="1936789" cy="143025"/>
          </a:xfrm>
        </p:grpSpPr>
        <p:sp>
          <p:nvSpPr>
            <p:cNvPr id="9" name="Shape 6"/>
            <p:cNvSpPr/>
            <p:nvPr userDrawn="1"/>
          </p:nvSpPr>
          <p:spPr>
            <a:xfrm>
              <a:off x="0" y="6845"/>
              <a:ext cx="69456" cy="104496"/>
            </a:xfrm>
            <a:custGeom>
              <a:avLst/>
              <a:gdLst/>
              <a:ahLst/>
              <a:cxnLst/>
              <a:rect l="0" t="0" r="0" b="0"/>
              <a:pathLst>
                <a:path w="69456" h="104496">
                  <a:moveTo>
                    <a:pt x="0" y="0"/>
                  </a:moveTo>
                  <a:lnTo>
                    <a:pt x="14478" y="0"/>
                  </a:lnTo>
                  <a:lnTo>
                    <a:pt x="49200" y="66726"/>
                  </a:lnTo>
                  <a:cubicBezTo>
                    <a:pt x="54381" y="76619"/>
                    <a:pt x="58483" y="87592"/>
                    <a:pt x="58953" y="88646"/>
                  </a:cubicBezTo>
                  <a:cubicBezTo>
                    <a:pt x="58953" y="88354"/>
                    <a:pt x="57734" y="71742"/>
                    <a:pt x="57582" y="56820"/>
                  </a:cubicBezTo>
                  <a:lnTo>
                    <a:pt x="57125" y="0"/>
                  </a:lnTo>
                  <a:lnTo>
                    <a:pt x="69456" y="0"/>
                  </a:lnTo>
                  <a:lnTo>
                    <a:pt x="69456" y="104496"/>
                  </a:lnTo>
                  <a:lnTo>
                    <a:pt x="56363" y="104496"/>
                  </a:lnTo>
                  <a:lnTo>
                    <a:pt x="22847" y="40526"/>
                  </a:lnTo>
                  <a:cubicBezTo>
                    <a:pt x="16916" y="29248"/>
                    <a:pt x="12179" y="18898"/>
                    <a:pt x="10973" y="15392"/>
                  </a:cubicBezTo>
                  <a:cubicBezTo>
                    <a:pt x="11278" y="18440"/>
                    <a:pt x="12179" y="31839"/>
                    <a:pt x="12344" y="43879"/>
                  </a:cubicBezTo>
                  <a:lnTo>
                    <a:pt x="12954" y="104496"/>
                  </a:lnTo>
                  <a:lnTo>
                    <a:pt x="0" y="104496"/>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1" name="Shape 7"/>
            <p:cNvSpPr/>
            <p:nvPr userDrawn="1"/>
          </p:nvSpPr>
          <p:spPr>
            <a:xfrm>
              <a:off x="93120"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0"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2" name="Shape 8"/>
            <p:cNvSpPr/>
            <p:nvPr userDrawn="1"/>
          </p:nvSpPr>
          <p:spPr>
            <a:xfrm>
              <a:off x="125493" y="33221"/>
              <a:ext cx="32969" cy="80093"/>
            </a:xfrm>
            <a:custGeom>
              <a:avLst/>
              <a:gdLst/>
              <a:ahLst/>
              <a:cxnLst/>
              <a:rect l="0" t="0" r="0" b="0"/>
              <a:pathLst>
                <a:path w="32969" h="80093">
                  <a:moveTo>
                    <a:pt x="0" y="0"/>
                  </a:moveTo>
                  <a:lnTo>
                    <a:pt x="15743" y="3809"/>
                  </a:lnTo>
                  <a:cubicBezTo>
                    <a:pt x="20028" y="6189"/>
                    <a:pt x="23381" y="9500"/>
                    <a:pt x="25972"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2" y="66085"/>
                    <a:pt x="17132" y="58783"/>
                  </a:cubicBezTo>
                  <a:cubicBezTo>
                    <a:pt x="18809" y="54058"/>
                    <a:pt x="19418" y="49791"/>
                    <a:pt x="19418" y="42323"/>
                  </a:cubicBezTo>
                  <a:cubicBezTo>
                    <a:pt x="19418" y="31655"/>
                    <a:pt x="18351" y="24505"/>
                    <a:pt x="15913" y="19476"/>
                  </a:cubicBezTo>
                  <a:cubicBezTo>
                    <a:pt x="14313" y="16130"/>
                    <a:pt x="11836" y="13691"/>
                    <a:pt x="8980"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3" name="Shape 9"/>
            <p:cNvSpPr/>
            <p:nvPr userDrawn="1"/>
          </p:nvSpPr>
          <p:spPr>
            <a:xfrm>
              <a:off x="179525" y="33195"/>
              <a:ext cx="39764" cy="78143"/>
            </a:xfrm>
            <a:custGeom>
              <a:avLst/>
              <a:gdLst/>
              <a:ahLst/>
              <a:cxnLst/>
              <a:rect l="0" t="0" r="0" b="0"/>
              <a:pathLst>
                <a:path w="39764" h="78143">
                  <a:moveTo>
                    <a:pt x="35649" y="0"/>
                  </a:moveTo>
                  <a:cubicBezTo>
                    <a:pt x="37478" y="0"/>
                    <a:pt x="39306" y="622"/>
                    <a:pt x="39764" y="762"/>
                  </a:cubicBezTo>
                  <a:lnTo>
                    <a:pt x="34887" y="13716"/>
                  </a:lnTo>
                  <a:cubicBezTo>
                    <a:pt x="34125" y="13411"/>
                    <a:pt x="32753" y="13106"/>
                    <a:pt x="31534" y="13106"/>
                  </a:cubicBezTo>
                  <a:cubicBezTo>
                    <a:pt x="26962" y="13106"/>
                    <a:pt x="22403" y="15088"/>
                    <a:pt x="18898"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6"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4" name="Shape 10"/>
            <p:cNvSpPr/>
            <p:nvPr userDrawn="1"/>
          </p:nvSpPr>
          <p:spPr>
            <a:xfrm>
              <a:off x="221587" y="33514"/>
              <a:ext cx="99771" cy="78435"/>
            </a:xfrm>
            <a:custGeom>
              <a:avLst/>
              <a:gdLst/>
              <a:ahLst/>
              <a:cxnLst/>
              <a:rect l="0" t="0" r="0" b="0"/>
              <a:pathLst>
                <a:path w="99771" h="78435">
                  <a:moveTo>
                    <a:pt x="11887" y="0"/>
                  </a:moveTo>
                  <a:lnTo>
                    <a:pt x="24067" y="50114"/>
                  </a:lnTo>
                  <a:cubicBezTo>
                    <a:pt x="25603" y="56350"/>
                    <a:pt x="26670" y="61684"/>
                    <a:pt x="26810" y="62751"/>
                  </a:cubicBezTo>
                  <a:lnTo>
                    <a:pt x="27267" y="62751"/>
                  </a:lnTo>
                  <a:cubicBezTo>
                    <a:pt x="27432" y="61684"/>
                    <a:pt x="28486" y="56655"/>
                    <a:pt x="29858" y="51778"/>
                  </a:cubicBezTo>
                  <a:lnTo>
                    <a:pt x="43421" y="1969"/>
                  </a:lnTo>
                  <a:lnTo>
                    <a:pt x="56363" y="1969"/>
                  </a:lnTo>
                  <a:lnTo>
                    <a:pt x="69609" y="52388"/>
                  </a:lnTo>
                  <a:cubicBezTo>
                    <a:pt x="70536" y="56045"/>
                    <a:pt x="72212" y="62141"/>
                    <a:pt x="72669" y="63513"/>
                  </a:cubicBezTo>
                  <a:lnTo>
                    <a:pt x="72974" y="63513"/>
                  </a:lnTo>
                  <a:cubicBezTo>
                    <a:pt x="73724" y="60008"/>
                    <a:pt x="74486" y="56502"/>
                    <a:pt x="75248" y="52997"/>
                  </a:cubicBezTo>
                  <a:lnTo>
                    <a:pt x="87287" y="1969"/>
                  </a:lnTo>
                  <a:lnTo>
                    <a:pt x="99771" y="1969"/>
                  </a:lnTo>
                  <a:lnTo>
                    <a:pt x="78296" y="78435"/>
                  </a:lnTo>
                  <a:lnTo>
                    <a:pt x="66573" y="78435"/>
                  </a:lnTo>
                  <a:lnTo>
                    <a:pt x="51486" y="25121"/>
                  </a:lnTo>
                  <a:cubicBezTo>
                    <a:pt x="50267" y="20714"/>
                    <a:pt x="49505" y="17361"/>
                    <a:pt x="49352" y="16751"/>
                  </a:cubicBezTo>
                  <a:lnTo>
                    <a:pt x="49047" y="16751"/>
                  </a:lnTo>
                  <a:cubicBezTo>
                    <a:pt x="48908" y="17818"/>
                    <a:pt x="47981" y="22377"/>
                    <a:pt x="47371" y="24511"/>
                  </a:cubicBezTo>
                  <a:lnTo>
                    <a:pt x="32144" y="78435"/>
                  </a:lnTo>
                  <a:lnTo>
                    <a:pt x="21031" y="78435"/>
                  </a:lnTo>
                  <a:lnTo>
                    <a:pt x="0" y="2578"/>
                  </a:ln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5" name="Shape 11"/>
            <p:cNvSpPr/>
            <p:nvPr userDrawn="1"/>
          </p:nvSpPr>
          <p:spPr>
            <a:xfrm>
              <a:off x="333599" y="33671"/>
              <a:ext cx="31077" cy="78837"/>
            </a:xfrm>
            <a:custGeom>
              <a:avLst/>
              <a:gdLst/>
              <a:ahLst/>
              <a:cxnLst/>
              <a:rect l="0" t="0" r="0" b="0"/>
              <a:pathLst>
                <a:path w="31077" h="78837">
                  <a:moveTo>
                    <a:pt x="31077" y="0"/>
                  </a:moveTo>
                  <a:lnTo>
                    <a:pt x="31077" y="9199"/>
                  </a:lnTo>
                  <a:lnTo>
                    <a:pt x="18639" y="15050"/>
                  </a:lnTo>
                  <a:cubicBezTo>
                    <a:pt x="15688" y="18992"/>
                    <a:pt x="14014" y="24894"/>
                    <a:pt x="13716" y="32736"/>
                  </a:cubicBezTo>
                  <a:lnTo>
                    <a:pt x="31077" y="32736"/>
                  </a:lnTo>
                  <a:lnTo>
                    <a:pt x="31077" y="41728"/>
                  </a:lnTo>
                  <a:lnTo>
                    <a:pt x="13716" y="41728"/>
                  </a:lnTo>
                  <a:lnTo>
                    <a:pt x="13716" y="43557"/>
                  </a:lnTo>
                  <a:cubicBezTo>
                    <a:pt x="13716" y="50707"/>
                    <a:pt x="14630" y="56193"/>
                    <a:pt x="17208" y="60156"/>
                  </a:cubicBezTo>
                  <a:cubicBezTo>
                    <a:pt x="19342" y="63426"/>
                    <a:pt x="22161" y="65750"/>
                    <a:pt x="25400" y="67257"/>
                  </a:cubicBezTo>
                  <a:lnTo>
                    <a:pt x="31077" y="68421"/>
                  </a:lnTo>
                  <a:lnTo>
                    <a:pt x="31077" y="78837"/>
                  </a:lnTo>
                  <a:lnTo>
                    <a:pt x="19540" y="76574"/>
                  </a:lnTo>
                  <a:cubicBezTo>
                    <a:pt x="7115" y="71113"/>
                    <a:pt x="0" y="57835"/>
                    <a:pt x="0" y="38985"/>
                  </a:cubicBezTo>
                  <a:cubicBezTo>
                    <a:pt x="0" y="26183"/>
                    <a:pt x="2743" y="17954"/>
                    <a:pt x="9144" y="10346"/>
                  </a:cubicBezTo>
                  <a:cubicBezTo>
                    <a:pt x="12192" y="6765"/>
                    <a:pt x="15580" y="4139"/>
                    <a:pt x="19348" y="2409"/>
                  </a:cubicBezTo>
                  <a:lnTo>
                    <a:pt x="3107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6" name="Shape 12"/>
            <p:cNvSpPr/>
            <p:nvPr userDrawn="1"/>
          </p:nvSpPr>
          <p:spPr>
            <a:xfrm>
              <a:off x="364675" y="95960"/>
              <a:ext cx="28169" cy="17056"/>
            </a:xfrm>
            <a:custGeom>
              <a:avLst/>
              <a:gdLst/>
              <a:ahLst/>
              <a:cxnLst/>
              <a:rect l="0" t="0" r="0" b="0"/>
              <a:pathLst>
                <a:path w="28169" h="17056">
                  <a:moveTo>
                    <a:pt x="23609" y="0"/>
                  </a:moveTo>
                  <a:lnTo>
                    <a:pt x="28169" y="7607"/>
                  </a:lnTo>
                  <a:cubicBezTo>
                    <a:pt x="21476" y="13703"/>
                    <a:pt x="12332" y="17056"/>
                    <a:pt x="2591" y="17056"/>
                  </a:cubicBezTo>
                  <a:lnTo>
                    <a:pt x="0" y="16548"/>
                  </a:lnTo>
                  <a:lnTo>
                    <a:pt x="0" y="6131"/>
                  </a:lnTo>
                  <a:lnTo>
                    <a:pt x="5029" y="7163"/>
                  </a:lnTo>
                  <a:cubicBezTo>
                    <a:pt x="12332" y="7163"/>
                    <a:pt x="18275" y="4877"/>
                    <a:pt x="2360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7" name="Shape 13"/>
            <p:cNvSpPr/>
            <p:nvPr userDrawn="1"/>
          </p:nvSpPr>
          <p:spPr>
            <a:xfrm>
              <a:off x="364675" y="33514"/>
              <a:ext cx="29997" cy="41885"/>
            </a:xfrm>
            <a:custGeom>
              <a:avLst/>
              <a:gdLst/>
              <a:ahLst/>
              <a:cxnLst/>
              <a:rect l="0" t="0" r="0" b="0"/>
              <a:pathLst>
                <a:path w="29997" h="41885">
                  <a:moveTo>
                    <a:pt x="762" y="0"/>
                  </a:moveTo>
                  <a:cubicBezTo>
                    <a:pt x="8979" y="0"/>
                    <a:pt x="16142" y="2883"/>
                    <a:pt x="21323" y="8217"/>
                  </a:cubicBezTo>
                  <a:cubicBezTo>
                    <a:pt x="27876" y="14923"/>
                    <a:pt x="29997" y="22073"/>
                    <a:pt x="29997" y="40208"/>
                  </a:cubicBezTo>
                  <a:lnTo>
                    <a:pt x="29997" y="41885"/>
                  </a:lnTo>
                  <a:lnTo>
                    <a:pt x="0" y="41885"/>
                  </a:lnTo>
                  <a:lnTo>
                    <a:pt x="0" y="32893"/>
                  </a:lnTo>
                  <a:lnTo>
                    <a:pt x="17361" y="32893"/>
                  </a:lnTo>
                  <a:cubicBezTo>
                    <a:pt x="17208" y="24676"/>
                    <a:pt x="16142" y="19647"/>
                    <a:pt x="13856" y="15989"/>
                  </a:cubicBezTo>
                  <a:cubicBezTo>
                    <a:pt x="11265" y="11874"/>
                    <a:pt x="5931" y="9284"/>
                    <a:pt x="152" y="9284"/>
                  </a:cubicBezTo>
                  <a:lnTo>
                    <a:pt x="0" y="9355"/>
                  </a:lnTo>
                  <a:lnTo>
                    <a:pt x="0" y="157"/>
                  </a:lnTo>
                  <a:lnTo>
                    <a:pt x="76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8" name="Shape 14"/>
            <p:cNvSpPr/>
            <p:nvPr userDrawn="1"/>
          </p:nvSpPr>
          <p:spPr>
            <a:xfrm>
              <a:off x="410715"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9" name="Shape 15"/>
            <p:cNvSpPr/>
            <p:nvPr userDrawn="1"/>
          </p:nvSpPr>
          <p:spPr>
            <a:xfrm>
              <a:off x="412392"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7"/>
                  </a:cubicBezTo>
                  <a:cubicBezTo>
                    <a:pt x="16446" y="60013"/>
                    <a:pt x="18732" y="61384"/>
                    <a:pt x="22542"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4" y="11422"/>
                    <a:pt x="7785" y="6927"/>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0" name="Shape 16"/>
            <p:cNvSpPr/>
            <p:nvPr userDrawn="1"/>
          </p:nvSpPr>
          <p:spPr>
            <a:xfrm>
              <a:off x="439964"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1" y="34874"/>
                    <a:pt x="20866" y="31064"/>
                    <a:pt x="20866" y="21628"/>
                  </a:cubicBezTo>
                  <a:cubicBezTo>
                    <a:pt x="20866" y="17513"/>
                    <a:pt x="19494"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1" name="Shape 17"/>
            <p:cNvSpPr/>
            <p:nvPr userDrawn="1"/>
          </p:nvSpPr>
          <p:spPr>
            <a:xfrm>
              <a:off x="439964"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1" y="12802"/>
                    <a:pt x="28639"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1" y="35192"/>
                    <a:pt x="14161" y="24994"/>
                  </a:cubicBezTo>
                  <a:cubicBezTo>
                    <a:pt x="14161"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2" name="Shape 18"/>
            <p:cNvSpPr/>
            <p:nvPr userDrawn="1"/>
          </p:nvSpPr>
          <p:spPr>
            <a:xfrm>
              <a:off x="495901"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3" name="Shape 19"/>
            <p:cNvSpPr/>
            <p:nvPr userDrawn="1"/>
          </p:nvSpPr>
          <p:spPr>
            <a:xfrm>
              <a:off x="493005"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4" name="Shape 20"/>
            <p:cNvSpPr/>
            <p:nvPr userDrawn="1"/>
          </p:nvSpPr>
          <p:spPr>
            <a:xfrm>
              <a:off x="53111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5" name="Shape 21"/>
            <p:cNvSpPr/>
            <p:nvPr userDrawn="1"/>
          </p:nvSpPr>
          <p:spPr>
            <a:xfrm>
              <a:off x="533857" y="34361"/>
              <a:ext cx="26499" cy="17885"/>
            </a:xfrm>
            <a:custGeom>
              <a:avLst/>
              <a:gdLst/>
              <a:ahLst/>
              <a:cxnLst/>
              <a:rect l="0" t="0" r="0" b="0"/>
              <a:pathLst>
                <a:path w="26499" h="17885">
                  <a:moveTo>
                    <a:pt x="26499" y="0"/>
                  </a:moveTo>
                  <a:lnTo>
                    <a:pt x="26499" y="9663"/>
                  </a:lnTo>
                  <a:lnTo>
                    <a:pt x="16673" y="11732"/>
                  </a:lnTo>
                  <a:cubicBezTo>
                    <a:pt x="12294" y="13428"/>
                    <a:pt x="8369" y="15676"/>
                    <a:pt x="5931" y="17885"/>
                  </a:cubicBezTo>
                  <a:lnTo>
                    <a:pt x="0" y="9351"/>
                  </a:lnTo>
                  <a:cubicBezTo>
                    <a:pt x="5023" y="5998"/>
                    <a:pt x="10239" y="3449"/>
                    <a:pt x="15570" y="1737"/>
                  </a:cubicBezTo>
                  <a:lnTo>
                    <a:pt x="2649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6" name="Shape 22"/>
            <p:cNvSpPr/>
            <p:nvPr userDrawn="1"/>
          </p:nvSpPr>
          <p:spPr>
            <a:xfrm>
              <a:off x="560356"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2" y="69609"/>
                  </a:cubicBezTo>
                  <a:cubicBezTo>
                    <a:pt x="13405" y="73260"/>
                    <a:pt x="10090" y="75809"/>
                    <a:pt x="6606" y="77446"/>
                  </a:cubicBezTo>
                  <a:lnTo>
                    <a:pt x="0" y="78805"/>
                  </a:lnTo>
                  <a:lnTo>
                    <a:pt x="0" y="70105"/>
                  </a:lnTo>
                  <a:lnTo>
                    <a:pt x="7918" y="67718"/>
                  </a:lnTo>
                  <a:cubicBezTo>
                    <a:pt x="11119" y="65640"/>
                    <a:pt x="13786" y="62668"/>
                    <a:pt x="15538" y="59093"/>
                  </a:cubicBezTo>
                  <a:lnTo>
                    <a:pt x="15996" y="39294"/>
                  </a:lnTo>
                  <a:cubicBezTo>
                    <a:pt x="14472" y="39141"/>
                    <a:pt x="11728"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7" name="Shape 23"/>
            <p:cNvSpPr/>
            <p:nvPr userDrawn="1"/>
          </p:nvSpPr>
          <p:spPr>
            <a:xfrm>
              <a:off x="614170" y="33655"/>
              <a:ext cx="58636" cy="77686"/>
            </a:xfrm>
            <a:custGeom>
              <a:avLst/>
              <a:gdLst/>
              <a:ahLst/>
              <a:cxnLst/>
              <a:rect l="0" t="0" r="0" b="0"/>
              <a:pathLst>
                <a:path w="58636" h="77686">
                  <a:moveTo>
                    <a:pt x="11582"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8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8" name="Shape 24"/>
            <p:cNvSpPr/>
            <p:nvPr userDrawn="1"/>
          </p:nvSpPr>
          <p:spPr>
            <a:xfrm>
              <a:off x="733039" y="6845"/>
              <a:ext cx="101435" cy="104496"/>
            </a:xfrm>
            <a:custGeom>
              <a:avLst/>
              <a:gdLst/>
              <a:ahLst/>
              <a:cxnLst/>
              <a:rect l="0" t="0" r="0" b="0"/>
              <a:pathLst>
                <a:path w="101435" h="104496">
                  <a:moveTo>
                    <a:pt x="9131" y="0"/>
                  </a:moveTo>
                  <a:lnTo>
                    <a:pt x="27419" y="0"/>
                  </a:lnTo>
                  <a:lnTo>
                    <a:pt x="46457" y="68250"/>
                  </a:lnTo>
                  <a:cubicBezTo>
                    <a:pt x="49035" y="77838"/>
                    <a:pt x="50419" y="85458"/>
                    <a:pt x="50571" y="86373"/>
                  </a:cubicBezTo>
                  <a:cubicBezTo>
                    <a:pt x="50724" y="85611"/>
                    <a:pt x="52095" y="77686"/>
                    <a:pt x="54369" y="69469"/>
                  </a:cubicBezTo>
                  <a:lnTo>
                    <a:pt x="74028" y="0"/>
                  </a:lnTo>
                  <a:lnTo>
                    <a:pt x="92456" y="0"/>
                  </a:lnTo>
                  <a:lnTo>
                    <a:pt x="101435" y="104496"/>
                  </a:lnTo>
                  <a:lnTo>
                    <a:pt x="88951" y="104496"/>
                  </a:lnTo>
                  <a:lnTo>
                    <a:pt x="82855" y="27876"/>
                  </a:lnTo>
                  <a:cubicBezTo>
                    <a:pt x="82398" y="21336"/>
                    <a:pt x="82093" y="10820"/>
                    <a:pt x="82093" y="10211"/>
                  </a:cubicBezTo>
                  <a:cubicBezTo>
                    <a:pt x="81788" y="11125"/>
                    <a:pt x="79807" y="20104"/>
                    <a:pt x="77978" y="26505"/>
                  </a:cubicBezTo>
                  <a:lnTo>
                    <a:pt x="55601" y="104496"/>
                  </a:lnTo>
                  <a:lnTo>
                    <a:pt x="44933" y="104496"/>
                  </a:lnTo>
                  <a:lnTo>
                    <a:pt x="24219" y="30315"/>
                  </a:lnTo>
                  <a:cubicBezTo>
                    <a:pt x="21323" y="20104"/>
                    <a:pt x="19342" y="12192"/>
                    <a:pt x="19037" y="10363"/>
                  </a:cubicBezTo>
                  <a:cubicBezTo>
                    <a:pt x="18885" y="11887"/>
                    <a:pt x="18275" y="24232"/>
                    <a:pt x="17818" y="30163"/>
                  </a:cubicBezTo>
                  <a:lnTo>
                    <a:pt x="12027" y="104496"/>
                  </a:lnTo>
                  <a:lnTo>
                    <a:pt x="0" y="104496"/>
                  </a:lnTo>
                  <a:lnTo>
                    <a:pt x="913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9" name="Shape 25"/>
            <p:cNvSpPr/>
            <p:nvPr userDrawn="1"/>
          </p:nvSpPr>
          <p:spPr>
            <a:xfrm>
              <a:off x="85359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0" name="Shape 26"/>
            <p:cNvSpPr/>
            <p:nvPr userDrawn="1"/>
          </p:nvSpPr>
          <p:spPr>
            <a:xfrm>
              <a:off x="856337" y="34361"/>
              <a:ext cx="26498" cy="17885"/>
            </a:xfrm>
            <a:custGeom>
              <a:avLst/>
              <a:gdLst/>
              <a:ahLst/>
              <a:cxnLst/>
              <a:rect l="0" t="0" r="0" b="0"/>
              <a:pathLst>
                <a:path w="26498" h="17885">
                  <a:moveTo>
                    <a:pt x="26498" y="0"/>
                  </a:moveTo>
                  <a:lnTo>
                    <a:pt x="26498" y="9663"/>
                  </a:lnTo>
                  <a:lnTo>
                    <a:pt x="16673" y="11732"/>
                  </a:lnTo>
                  <a:cubicBezTo>
                    <a:pt x="12294" y="13428"/>
                    <a:pt x="8369" y="15676"/>
                    <a:pt x="5931" y="17885"/>
                  </a:cubicBezTo>
                  <a:lnTo>
                    <a:pt x="0" y="9351"/>
                  </a:lnTo>
                  <a:cubicBezTo>
                    <a:pt x="5023" y="5998"/>
                    <a:pt x="10239" y="3449"/>
                    <a:pt x="15570" y="1737"/>
                  </a:cubicBezTo>
                  <a:lnTo>
                    <a:pt x="2649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1" name="Shape 27"/>
            <p:cNvSpPr/>
            <p:nvPr userDrawn="1"/>
          </p:nvSpPr>
          <p:spPr>
            <a:xfrm>
              <a:off x="882835"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3" y="69609"/>
                  </a:cubicBezTo>
                  <a:cubicBezTo>
                    <a:pt x="13405" y="73260"/>
                    <a:pt x="10090" y="75809"/>
                    <a:pt x="6606" y="77446"/>
                  </a:cubicBezTo>
                  <a:lnTo>
                    <a:pt x="0" y="78805"/>
                  </a:lnTo>
                  <a:lnTo>
                    <a:pt x="0" y="70105"/>
                  </a:lnTo>
                  <a:lnTo>
                    <a:pt x="7919" y="67718"/>
                  </a:lnTo>
                  <a:cubicBezTo>
                    <a:pt x="11119" y="65640"/>
                    <a:pt x="13786" y="62668"/>
                    <a:pt x="15538" y="59093"/>
                  </a:cubicBezTo>
                  <a:lnTo>
                    <a:pt x="15996" y="39294"/>
                  </a:lnTo>
                  <a:cubicBezTo>
                    <a:pt x="14472" y="39141"/>
                    <a:pt x="11729"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2" name="Shape 28"/>
            <p:cNvSpPr/>
            <p:nvPr userDrawn="1"/>
          </p:nvSpPr>
          <p:spPr>
            <a:xfrm>
              <a:off x="93786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3" name="Shape 29"/>
            <p:cNvSpPr/>
            <p:nvPr userDrawn="1"/>
          </p:nvSpPr>
          <p:spPr>
            <a:xfrm>
              <a:off x="970303"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4" name="Shape 30"/>
            <p:cNvSpPr/>
            <p:nvPr userDrawn="1"/>
          </p:nvSpPr>
          <p:spPr>
            <a:xfrm>
              <a:off x="102457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5" name="Shape 31"/>
            <p:cNvSpPr/>
            <p:nvPr userDrawn="1"/>
          </p:nvSpPr>
          <p:spPr>
            <a:xfrm>
              <a:off x="1057014"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6" name="Shape 32"/>
            <p:cNvSpPr/>
            <p:nvPr userDrawn="1"/>
          </p:nvSpPr>
          <p:spPr>
            <a:xfrm>
              <a:off x="1112192"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7" name="Shape 33"/>
            <p:cNvSpPr/>
            <p:nvPr userDrawn="1"/>
          </p:nvSpPr>
          <p:spPr>
            <a:xfrm>
              <a:off x="1109297"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8" name="Shape 34"/>
            <p:cNvSpPr/>
            <p:nvPr userDrawn="1"/>
          </p:nvSpPr>
          <p:spPr>
            <a:xfrm>
              <a:off x="1150601" y="33655"/>
              <a:ext cx="58636" cy="77686"/>
            </a:xfrm>
            <a:custGeom>
              <a:avLst/>
              <a:gdLst/>
              <a:ahLst/>
              <a:cxnLst/>
              <a:rect l="0" t="0" r="0" b="0"/>
              <a:pathLst>
                <a:path w="58636" h="77686">
                  <a:moveTo>
                    <a:pt x="11570"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7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9" name="Shape 35"/>
            <p:cNvSpPr/>
            <p:nvPr userDrawn="1"/>
          </p:nvSpPr>
          <p:spPr>
            <a:xfrm>
              <a:off x="1231372"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0" name="Shape 36"/>
            <p:cNvSpPr/>
            <p:nvPr userDrawn="1"/>
          </p:nvSpPr>
          <p:spPr>
            <a:xfrm>
              <a:off x="1233048"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6"/>
                  </a:cubicBezTo>
                  <a:cubicBezTo>
                    <a:pt x="16446" y="60013"/>
                    <a:pt x="18732" y="61384"/>
                    <a:pt x="22543"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7" y="11422"/>
                    <a:pt x="7790" y="6926"/>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1" name="Shape 37"/>
            <p:cNvSpPr/>
            <p:nvPr userDrawn="1"/>
          </p:nvSpPr>
          <p:spPr>
            <a:xfrm>
              <a:off x="1260620"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0" y="34874"/>
                    <a:pt x="20866" y="31064"/>
                    <a:pt x="20866" y="21628"/>
                  </a:cubicBezTo>
                  <a:cubicBezTo>
                    <a:pt x="20866" y="17513"/>
                    <a:pt x="19495"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2" name="Shape 38"/>
            <p:cNvSpPr/>
            <p:nvPr userDrawn="1"/>
          </p:nvSpPr>
          <p:spPr>
            <a:xfrm>
              <a:off x="1260620"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0" y="12802"/>
                    <a:pt x="28638"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0" y="35192"/>
                    <a:pt x="14160" y="24994"/>
                  </a:cubicBezTo>
                  <a:cubicBezTo>
                    <a:pt x="14160"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3" name="Shape 39"/>
            <p:cNvSpPr/>
            <p:nvPr userDrawn="1"/>
          </p:nvSpPr>
          <p:spPr>
            <a:xfrm>
              <a:off x="1338668" y="6849"/>
              <a:ext cx="42266" cy="104496"/>
            </a:xfrm>
            <a:custGeom>
              <a:avLst/>
              <a:gdLst/>
              <a:ahLst/>
              <a:cxnLst/>
              <a:rect l="0" t="0" r="0" b="0"/>
              <a:pathLst>
                <a:path w="42266" h="104496">
                  <a:moveTo>
                    <a:pt x="34874" y="0"/>
                  </a:moveTo>
                  <a:lnTo>
                    <a:pt x="42266" y="0"/>
                  </a:lnTo>
                  <a:lnTo>
                    <a:pt x="42266" y="11684"/>
                  </a:lnTo>
                  <a:lnTo>
                    <a:pt x="26048" y="62154"/>
                  </a:lnTo>
                  <a:lnTo>
                    <a:pt x="42266" y="62154"/>
                  </a:lnTo>
                  <a:lnTo>
                    <a:pt x="42266" y="72352"/>
                  </a:lnTo>
                  <a:lnTo>
                    <a:pt x="22682" y="72352"/>
                  </a:lnTo>
                  <a:lnTo>
                    <a:pt x="12637" y="104496"/>
                  </a:lnTo>
                  <a:lnTo>
                    <a:pt x="0" y="104496"/>
                  </a:lnTo>
                  <a:lnTo>
                    <a:pt x="3487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4" name="Shape 40"/>
            <p:cNvSpPr/>
            <p:nvPr userDrawn="1"/>
          </p:nvSpPr>
          <p:spPr>
            <a:xfrm>
              <a:off x="1380933" y="6849"/>
              <a:ext cx="43485" cy="104496"/>
            </a:xfrm>
            <a:custGeom>
              <a:avLst/>
              <a:gdLst/>
              <a:ahLst/>
              <a:cxnLst/>
              <a:rect l="0" t="0" r="0" b="0"/>
              <a:pathLst>
                <a:path w="43485" h="104496">
                  <a:moveTo>
                    <a:pt x="0" y="0"/>
                  </a:moveTo>
                  <a:lnTo>
                    <a:pt x="8915" y="0"/>
                  </a:lnTo>
                  <a:lnTo>
                    <a:pt x="43485" y="104496"/>
                  </a:lnTo>
                  <a:lnTo>
                    <a:pt x="29324" y="104496"/>
                  </a:lnTo>
                  <a:lnTo>
                    <a:pt x="19418" y="72352"/>
                  </a:lnTo>
                  <a:lnTo>
                    <a:pt x="0" y="72352"/>
                  </a:lnTo>
                  <a:lnTo>
                    <a:pt x="0" y="62154"/>
                  </a:lnTo>
                  <a:lnTo>
                    <a:pt x="16218" y="62154"/>
                  </a:lnTo>
                  <a:lnTo>
                    <a:pt x="229" y="10973"/>
                  </a:lnTo>
                  <a:lnTo>
                    <a:pt x="0" y="1168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5" name="Shape 41"/>
            <p:cNvSpPr/>
            <p:nvPr userDrawn="1"/>
          </p:nvSpPr>
          <p:spPr>
            <a:xfrm>
              <a:off x="1439695" y="33820"/>
              <a:ext cx="61849" cy="80721"/>
            </a:xfrm>
            <a:custGeom>
              <a:avLst/>
              <a:gdLst/>
              <a:ahLst/>
              <a:cxnLst/>
              <a:rect l="0" t="0" r="0" b="0"/>
              <a:pathLst>
                <a:path w="61849" h="80721">
                  <a:moveTo>
                    <a:pt x="11735" y="0"/>
                  </a:moveTo>
                  <a:lnTo>
                    <a:pt x="11735" y="54521"/>
                  </a:lnTo>
                  <a:cubicBezTo>
                    <a:pt x="11735" y="61671"/>
                    <a:pt x="12802" y="64872"/>
                    <a:pt x="16307" y="67310"/>
                  </a:cubicBezTo>
                  <a:cubicBezTo>
                    <a:pt x="18745" y="68999"/>
                    <a:pt x="22238" y="69901"/>
                    <a:pt x="25590" y="69901"/>
                  </a:cubicBezTo>
                  <a:cubicBezTo>
                    <a:pt x="33058" y="69901"/>
                    <a:pt x="40818" y="64427"/>
                    <a:pt x="44945" y="56197"/>
                  </a:cubicBezTo>
                  <a:lnTo>
                    <a:pt x="44945" y="2426"/>
                  </a:lnTo>
                  <a:lnTo>
                    <a:pt x="56667" y="444"/>
                  </a:lnTo>
                  <a:lnTo>
                    <a:pt x="56667" y="55740"/>
                  </a:lnTo>
                  <a:cubicBezTo>
                    <a:pt x="56667" y="65341"/>
                    <a:pt x="58039" y="69139"/>
                    <a:pt x="61849" y="72644"/>
                  </a:cubicBezTo>
                  <a:lnTo>
                    <a:pt x="54229" y="80721"/>
                  </a:lnTo>
                  <a:cubicBezTo>
                    <a:pt x="49200" y="76606"/>
                    <a:pt x="47066" y="73558"/>
                    <a:pt x="46012" y="68542"/>
                  </a:cubicBezTo>
                  <a:cubicBezTo>
                    <a:pt x="40208" y="76302"/>
                    <a:pt x="32296" y="80112"/>
                    <a:pt x="21946" y="80112"/>
                  </a:cubicBezTo>
                  <a:cubicBezTo>
                    <a:pt x="12344" y="80112"/>
                    <a:pt x="5182" y="75997"/>
                    <a:pt x="1981" y="69304"/>
                  </a:cubicBezTo>
                  <a:cubicBezTo>
                    <a:pt x="610" y="66408"/>
                    <a:pt x="0" y="62446"/>
                    <a:pt x="0" y="58026"/>
                  </a:cubicBezTo>
                  <a:lnTo>
                    <a:pt x="0" y="2273"/>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6" name="Shape 42"/>
            <p:cNvSpPr/>
            <p:nvPr userDrawn="1"/>
          </p:nvSpPr>
          <p:spPr>
            <a:xfrm>
              <a:off x="1515450"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7" name="Shape 43"/>
            <p:cNvSpPr/>
            <p:nvPr userDrawn="1"/>
          </p:nvSpPr>
          <p:spPr>
            <a:xfrm>
              <a:off x="1572132" y="0"/>
              <a:ext cx="59411" cy="111341"/>
            </a:xfrm>
            <a:custGeom>
              <a:avLst/>
              <a:gdLst/>
              <a:ahLst/>
              <a:cxnLst/>
              <a:rect l="0" t="0" r="0" b="0"/>
              <a:pathLst>
                <a:path w="59411" h="111341">
                  <a:moveTo>
                    <a:pt x="11887" y="0"/>
                  </a:moveTo>
                  <a:cubicBezTo>
                    <a:pt x="12344" y="1219"/>
                    <a:pt x="13856" y="7620"/>
                    <a:pt x="13856" y="17971"/>
                  </a:cubicBezTo>
                  <a:lnTo>
                    <a:pt x="13856" y="35636"/>
                  </a:lnTo>
                  <a:cubicBezTo>
                    <a:pt x="13856" y="39903"/>
                    <a:pt x="13551" y="44933"/>
                    <a:pt x="13411" y="45999"/>
                  </a:cubicBezTo>
                  <a:cubicBezTo>
                    <a:pt x="20257" y="39599"/>
                    <a:pt x="28943" y="33960"/>
                    <a:pt x="38684" y="33960"/>
                  </a:cubicBezTo>
                  <a:cubicBezTo>
                    <a:pt x="47828" y="33960"/>
                    <a:pt x="56058" y="38989"/>
                    <a:pt x="58191" y="45999"/>
                  </a:cubicBezTo>
                  <a:cubicBezTo>
                    <a:pt x="59093" y="49047"/>
                    <a:pt x="59411" y="51486"/>
                    <a:pt x="59411" y="56959"/>
                  </a:cubicBezTo>
                  <a:lnTo>
                    <a:pt x="59411" y="111341"/>
                  </a:lnTo>
                  <a:lnTo>
                    <a:pt x="47676" y="111341"/>
                  </a:lnTo>
                  <a:lnTo>
                    <a:pt x="47676" y="58953"/>
                  </a:lnTo>
                  <a:cubicBezTo>
                    <a:pt x="47676" y="53315"/>
                    <a:pt x="46914" y="49809"/>
                    <a:pt x="44780" y="47676"/>
                  </a:cubicBezTo>
                  <a:cubicBezTo>
                    <a:pt x="42951" y="45847"/>
                    <a:pt x="39751" y="44628"/>
                    <a:pt x="35954" y="44628"/>
                  </a:cubicBezTo>
                  <a:cubicBezTo>
                    <a:pt x="28639" y="44628"/>
                    <a:pt x="20422" y="49352"/>
                    <a:pt x="13856" y="57417"/>
                  </a:cubicBezTo>
                  <a:lnTo>
                    <a:pt x="13856" y="111341"/>
                  </a:lnTo>
                  <a:lnTo>
                    <a:pt x="1981" y="111341"/>
                  </a:lnTo>
                  <a:lnTo>
                    <a:pt x="1981" y="17818"/>
                  </a:lnTo>
                  <a:cubicBezTo>
                    <a:pt x="1981" y="8979"/>
                    <a:pt x="457" y="3353"/>
                    <a:pt x="0" y="2286"/>
                  </a:cubicBez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8" name="Shape 44"/>
            <p:cNvSpPr/>
            <p:nvPr userDrawn="1"/>
          </p:nvSpPr>
          <p:spPr>
            <a:xfrm>
              <a:off x="1655188"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1"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9" name="Shape 45"/>
            <p:cNvSpPr/>
            <p:nvPr userDrawn="1"/>
          </p:nvSpPr>
          <p:spPr>
            <a:xfrm>
              <a:off x="1687561" y="33221"/>
              <a:ext cx="32969" cy="80093"/>
            </a:xfrm>
            <a:custGeom>
              <a:avLst/>
              <a:gdLst/>
              <a:ahLst/>
              <a:cxnLst/>
              <a:rect l="0" t="0" r="0" b="0"/>
              <a:pathLst>
                <a:path w="32969" h="80093">
                  <a:moveTo>
                    <a:pt x="0" y="0"/>
                  </a:moveTo>
                  <a:lnTo>
                    <a:pt x="15743" y="3809"/>
                  </a:lnTo>
                  <a:cubicBezTo>
                    <a:pt x="20028" y="6189"/>
                    <a:pt x="23381" y="9500"/>
                    <a:pt x="25971"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1" y="66085"/>
                    <a:pt x="17132" y="58783"/>
                  </a:cubicBezTo>
                  <a:cubicBezTo>
                    <a:pt x="18809" y="54058"/>
                    <a:pt x="19418" y="49791"/>
                    <a:pt x="19418" y="42323"/>
                  </a:cubicBezTo>
                  <a:cubicBezTo>
                    <a:pt x="19418" y="31655"/>
                    <a:pt x="18351" y="24505"/>
                    <a:pt x="15913" y="19476"/>
                  </a:cubicBezTo>
                  <a:cubicBezTo>
                    <a:pt x="14313" y="16130"/>
                    <a:pt x="11839" y="13691"/>
                    <a:pt x="8985"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0" name="Shape 46"/>
            <p:cNvSpPr/>
            <p:nvPr userDrawn="1"/>
          </p:nvSpPr>
          <p:spPr>
            <a:xfrm>
              <a:off x="1741593" y="33195"/>
              <a:ext cx="39764" cy="78143"/>
            </a:xfrm>
            <a:custGeom>
              <a:avLst/>
              <a:gdLst/>
              <a:ahLst/>
              <a:cxnLst/>
              <a:rect l="0" t="0" r="0" b="0"/>
              <a:pathLst>
                <a:path w="39764" h="78143">
                  <a:moveTo>
                    <a:pt x="35649" y="0"/>
                  </a:moveTo>
                  <a:cubicBezTo>
                    <a:pt x="37478" y="0"/>
                    <a:pt x="39307" y="622"/>
                    <a:pt x="39764" y="762"/>
                  </a:cubicBezTo>
                  <a:lnTo>
                    <a:pt x="34887" y="13716"/>
                  </a:lnTo>
                  <a:cubicBezTo>
                    <a:pt x="34125" y="13411"/>
                    <a:pt x="32753" y="13106"/>
                    <a:pt x="31534" y="13106"/>
                  </a:cubicBezTo>
                  <a:cubicBezTo>
                    <a:pt x="26962" y="13106"/>
                    <a:pt x="22403" y="15088"/>
                    <a:pt x="18897"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5"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1" name="Shape 47"/>
            <p:cNvSpPr/>
            <p:nvPr userDrawn="1"/>
          </p:nvSpPr>
          <p:spPr>
            <a:xfrm>
              <a:off x="1793559"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2" name="Shape 48"/>
            <p:cNvSpPr/>
            <p:nvPr userDrawn="1"/>
          </p:nvSpPr>
          <p:spPr>
            <a:xfrm>
              <a:off x="1790663"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3" name="Shape 49"/>
            <p:cNvSpPr/>
            <p:nvPr userDrawn="1"/>
          </p:nvSpPr>
          <p:spPr>
            <a:xfrm>
              <a:off x="1824963"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4" name="Shape 50"/>
            <p:cNvSpPr/>
            <p:nvPr userDrawn="1"/>
          </p:nvSpPr>
          <p:spPr>
            <a:xfrm>
              <a:off x="1871435" y="33197"/>
              <a:ext cx="65354" cy="109372"/>
            </a:xfrm>
            <a:custGeom>
              <a:avLst/>
              <a:gdLst/>
              <a:ahLst/>
              <a:cxnLst/>
              <a:rect l="0" t="0" r="0" b="0"/>
              <a:pathLst>
                <a:path w="65354" h="109372">
                  <a:moveTo>
                    <a:pt x="11735" y="0"/>
                  </a:moveTo>
                  <a:lnTo>
                    <a:pt x="27267" y="49200"/>
                  </a:lnTo>
                  <a:cubicBezTo>
                    <a:pt x="29248" y="55601"/>
                    <a:pt x="31382" y="65811"/>
                    <a:pt x="31839" y="68097"/>
                  </a:cubicBezTo>
                  <a:lnTo>
                    <a:pt x="32144" y="68097"/>
                  </a:lnTo>
                  <a:cubicBezTo>
                    <a:pt x="33668" y="62763"/>
                    <a:pt x="35344" y="57429"/>
                    <a:pt x="36868" y="52095"/>
                  </a:cubicBezTo>
                  <a:lnTo>
                    <a:pt x="51791" y="2299"/>
                  </a:lnTo>
                  <a:lnTo>
                    <a:pt x="65354" y="2299"/>
                  </a:lnTo>
                  <a:lnTo>
                    <a:pt x="39307" y="80886"/>
                  </a:lnTo>
                  <a:cubicBezTo>
                    <a:pt x="34277" y="96114"/>
                    <a:pt x="28029" y="106172"/>
                    <a:pt x="14783" y="109372"/>
                  </a:cubicBezTo>
                  <a:lnTo>
                    <a:pt x="11278" y="101295"/>
                  </a:lnTo>
                  <a:cubicBezTo>
                    <a:pt x="21031" y="98247"/>
                    <a:pt x="24689" y="93370"/>
                    <a:pt x="28791" y="77991"/>
                  </a:cubicBezTo>
                  <a:lnTo>
                    <a:pt x="23927" y="78753"/>
                  </a:lnTo>
                  <a:cubicBezTo>
                    <a:pt x="23000" y="73876"/>
                    <a:pt x="18898" y="59106"/>
                    <a:pt x="16307" y="51499"/>
                  </a:cubicBezTo>
                  <a:lnTo>
                    <a:pt x="0" y="3962"/>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1228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16.12.2021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16.12.2021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16.12.2021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16.12.2021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16.12.2021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16.12.2021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16.12.2021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16.12.2021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16.12.2021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wm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
        <p:nvSpPr>
          <p:cNvPr id="3" name="Bindepunkt 2"/>
          <p:cNvSpPr/>
          <p:nvPr/>
        </p:nvSpPr>
        <p:spPr>
          <a:xfrm>
            <a:off x="5978770" y="3981938"/>
            <a:ext cx="78154" cy="7033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Slipp</a:t>
            </a:r>
            <a:endParaRPr lang="nb-NO" dirty="0"/>
          </a:p>
        </p:txBody>
      </p:sp>
      <p:pic>
        <p:nvPicPr>
          <p:cNvPr id="4" name="Bilde 3"/>
          <p:cNvPicPr>
            <a:picLocks noChangeAspect="1"/>
          </p:cNvPicPr>
          <p:nvPr/>
        </p:nvPicPr>
        <p:blipFill>
          <a:blip r:embed="rId2"/>
          <a:stretch>
            <a:fillRect/>
          </a:stretch>
        </p:blipFill>
        <p:spPr>
          <a:xfrm>
            <a:off x="2876271" y="1098244"/>
            <a:ext cx="6439458" cy="5608806"/>
          </a:xfrm>
          <a:prstGeom prst="rect">
            <a:avLst/>
          </a:prstGeom>
        </p:spPr>
      </p:pic>
      <p:cxnSp>
        <p:nvCxnSpPr>
          <p:cNvPr id="6" name="Rett linje 5"/>
          <p:cNvCxnSpPr/>
          <p:nvPr/>
        </p:nvCxnSpPr>
        <p:spPr>
          <a:xfrm flipH="1">
            <a:off x="5902569" y="1770185"/>
            <a:ext cx="269631" cy="35110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6301154" y="2033954"/>
            <a:ext cx="205155" cy="32472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5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Navigasjonsinstallasjon</a:t>
            </a:r>
            <a:endParaRPr lang="nb-NO" dirty="0"/>
          </a:p>
        </p:txBody>
      </p:sp>
      <p:pic>
        <p:nvPicPr>
          <p:cNvPr id="5" name="Bilde 4"/>
          <p:cNvPicPr/>
          <p:nvPr/>
        </p:nvPicPr>
        <p:blipFill>
          <a:blip r:embed="rId2"/>
          <a:stretch>
            <a:fillRect/>
          </a:stretch>
        </p:blipFill>
        <p:spPr>
          <a:xfrm>
            <a:off x="5172074" y="2112645"/>
            <a:ext cx="3010633" cy="3795786"/>
          </a:xfrm>
          <a:prstGeom prst="rect">
            <a:avLst/>
          </a:prstGeom>
        </p:spPr>
      </p:pic>
      <p:sp>
        <p:nvSpPr>
          <p:cNvPr id="6" name="Bindepunkt 5"/>
          <p:cNvSpPr/>
          <p:nvPr/>
        </p:nvSpPr>
        <p:spPr>
          <a:xfrm>
            <a:off x="6635848" y="2336335"/>
            <a:ext cx="198120" cy="19240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b-NO"/>
          </a:p>
        </p:txBody>
      </p:sp>
    </p:spTree>
    <p:extLst>
      <p:ext uri="{BB962C8B-B14F-4D97-AF65-F5344CB8AC3E}">
        <p14:creationId xmlns:p14="http://schemas.microsoft.com/office/powerpoint/2010/main" val="195607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113"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p:cNvPicPr>
            <a:picLocks noChangeAspect="1"/>
          </p:cNvPicPr>
          <p:nvPr/>
        </p:nvPicPr>
        <p:blipFill>
          <a:blip r:embed="rId2"/>
          <a:stretch>
            <a:fillRect/>
          </a:stretch>
        </p:blipFill>
        <p:spPr>
          <a:xfrm>
            <a:off x="838200" y="1452309"/>
            <a:ext cx="7628411" cy="5052810"/>
          </a:xfrm>
          <a:prstGeom prst="rect">
            <a:avLst/>
          </a:prstGeom>
        </p:spPr>
      </p:pic>
      <p:sp>
        <p:nvSpPr>
          <p:cNvPr id="2" name="Tittel 1"/>
          <p:cNvSpPr>
            <a:spLocks noGrp="1"/>
          </p:cNvSpPr>
          <p:nvPr>
            <p:ph type="title"/>
          </p:nvPr>
        </p:nvSpPr>
        <p:spPr/>
        <p:txBody>
          <a:bodyPr/>
          <a:lstStyle/>
          <a:p>
            <a:r>
              <a:rPr lang="nb-NO" dirty="0" err="1" smtClean="0"/>
              <a:t>MurFrittstående</a:t>
            </a:r>
            <a:endParaRPr lang="nb-NO" dirty="0"/>
          </a:p>
        </p:txBody>
      </p:sp>
      <p:cxnSp>
        <p:nvCxnSpPr>
          <p:cNvPr id="19" name="Rett linje 18"/>
          <p:cNvCxnSpPr/>
          <p:nvPr/>
        </p:nvCxnSpPr>
        <p:spPr>
          <a:xfrm flipV="1">
            <a:off x="2236304" y="3766931"/>
            <a:ext cx="606287" cy="4472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5375858" y="3049224"/>
            <a:ext cx="2476055" cy="3400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2991678" y="3130826"/>
            <a:ext cx="2384180" cy="258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842591" y="3130826"/>
            <a:ext cx="149087" cy="6361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195391" y="658574"/>
            <a:ext cx="3698493" cy="369332"/>
          </a:xfrm>
          <a:prstGeom prst="rect">
            <a:avLst/>
          </a:prstGeom>
          <a:noFill/>
        </p:spPr>
        <p:txBody>
          <a:bodyPr wrap="square" rtlCol="0">
            <a:spAutoFit/>
          </a:bodyPr>
          <a:lstStyle/>
          <a:p>
            <a:r>
              <a:rPr lang="nb-NO" dirty="0" err="1" smtClean="0"/>
              <a:t>objtype</a:t>
            </a:r>
            <a:r>
              <a:rPr lang="nb-NO" dirty="0" smtClean="0"/>
              <a:t>_ murfrittstaende.png</a:t>
            </a:r>
            <a:endParaRPr lang="nb-NO" dirty="0"/>
          </a:p>
        </p:txBody>
      </p:sp>
      <p:cxnSp>
        <p:nvCxnSpPr>
          <p:cNvPr id="32" name="Rett linje 31"/>
          <p:cNvCxnSpPr/>
          <p:nvPr/>
        </p:nvCxnSpPr>
        <p:spPr>
          <a:xfrm>
            <a:off x="1073426" y="4104861"/>
            <a:ext cx="1162878" cy="1093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3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554676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04446" y="-145183"/>
            <a:ext cx="10515600" cy="1325563"/>
          </a:xfrm>
        </p:spPr>
        <p:txBody>
          <a:bodyPr/>
          <a:lstStyle/>
          <a:p>
            <a:r>
              <a:rPr lang="nb-NO" dirty="0" err="1" smtClean="0"/>
              <a:t>KaiBrygge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39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435087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objtype_kaibryggekant.png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8"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a:blip r:embed="rId2"/>
          <a:stretch>
            <a:fillRect/>
          </a:stretch>
        </p:blipFill>
        <p:spPr>
          <a:xfrm>
            <a:off x="675518" y="255397"/>
            <a:ext cx="10840963" cy="6449325"/>
          </a:xfrm>
          <a:prstGeom prst="rect">
            <a:avLst/>
          </a:prstGeom>
        </p:spPr>
      </p:pic>
      <p:sp>
        <p:nvSpPr>
          <p:cNvPr id="6" name="Plassholder for innhold 5"/>
          <p:cNvSpPr>
            <a:spLocks noGrp="1"/>
          </p:cNvSpPr>
          <p:nvPr>
            <p:ph idx="1"/>
          </p:nvPr>
        </p:nvSpPr>
        <p:spPr/>
        <p:txBody>
          <a:bodyPr/>
          <a:lstStyle/>
          <a:p>
            <a:endParaRPr lang="nb-NO" dirty="0"/>
          </a:p>
        </p:txBody>
      </p:sp>
      <p:sp>
        <p:nvSpPr>
          <p:cNvPr id="7" name="Tittel 6"/>
          <p:cNvSpPr>
            <a:spLocks noGrp="1"/>
          </p:cNvSpPr>
          <p:nvPr>
            <p:ph type="title"/>
          </p:nvPr>
        </p:nvSpPr>
        <p:spPr/>
        <p:txBody>
          <a:bodyPr/>
          <a:lstStyle/>
          <a:p>
            <a:endParaRPr lang="nb-NO"/>
          </a:p>
        </p:txBody>
      </p:sp>
    </p:spTree>
    <p:extLst>
      <p:ext uri="{BB962C8B-B14F-4D97-AF65-F5344CB8AC3E}">
        <p14:creationId xmlns:p14="http://schemas.microsoft.com/office/powerpoint/2010/main" val="632497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descr="Kaiområde."/>
          <p:cNvPicPr>
            <a:picLocks noGrp="1"/>
          </p:cNvPicPr>
          <p:nvPr>
            <p:ph sz="quarter" idx="11"/>
          </p:nvPr>
        </p:nvPicPr>
        <p:blipFill>
          <a:blip r:embed="rId2"/>
          <a:stretch>
            <a:fillRect/>
          </a:stretch>
        </p:blipFill>
        <p:spPr>
          <a:xfrm>
            <a:off x="623392" y="1556792"/>
            <a:ext cx="3316288" cy="2213309"/>
          </a:xfrm>
          <a:prstGeom prst="rect">
            <a:avLst/>
          </a:prstGeom>
        </p:spPr>
      </p:pic>
      <p:pic>
        <p:nvPicPr>
          <p:cNvPr id="6" name="Bilde 5" descr="Opptegning av Kaifront."/>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42989"/>
            <a:ext cx="5143500" cy="2427605"/>
          </a:xfrm>
          <a:prstGeom prst="rect">
            <a:avLst/>
          </a:prstGeom>
          <a:noFill/>
        </p:spPr>
      </p:pic>
      <p:grpSp>
        <p:nvGrpSpPr>
          <p:cNvPr id="7" name="Gruppe 6" descr="Registrering av kaifront"/>
          <p:cNvGrpSpPr/>
          <p:nvPr/>
        </p:nvGrpSpPr>
        <p:grpSpPr>
          <a:xfrm>
            <a:off x="335360" y="3876738"/>
            <a:ext cx="5830570" cy="2714625"/>
            <a:chOff x="0" y="0"/>
            <a:chExt cx="5830873" cy="2714625"/>
          </a:xfrm>
        </p:grpSpPr>
        <p:grpSp>
          <p:nvGrpSpPr>
            <p:cNvPr id="8" name="Gruppe 7"/>
            <p:cNvGrpSpPr/>
            <p:nvPr/>
          </p:nvGrpSpPr>
          <p:grpSpPr>
            <a:xfrm>
              <a:off x="0" y="0"/>
              <a:ext cx="5830873" cy="2714625"/>
              <a:chOff x="0" y="0"/>
              <a:chExt cx="5830873" cy="2714625"/>
            </a:xfrm>
          </p:grpSpPr>
          <p:pic>
            <p:nvPicPr>
              <p:cNvPr id="11" name="Bild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6323" y="1304925"/>
                <a:ext cx="2114550" cy="1409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Rett linje 8"/>
            <p:cNvCxnSpPr>
              <a:cxnSpLocks/>
            </p:cNvCxnSpPr>
            <p:nvPr/>
          </p:nvCxnSpPr>
          <p:spPr>
            <a:xfrm flipH="1">
              <a:off x="4697507" y="1807882"/>
              <a:ext cx="1133366" cy="0"/>
            </a:xfrm>
            <a:prstGeom prst="line">
              <a:avLst/>
            </a:prstGeom>
            <a:noFill/>
            <a:ln w="28575" cap="flat" cmpd="sng" algn="ctr">
              <a:solidFill>
                <a:srgbClr val="FFFF00"/>
              </a:solidFill>
              <a:prstDash val="solid"/>
              <a:miter lim="800000"/>
            </a:ln>
            <a:effectLst/>
          </p:spPr>
        </p:cxnSp>
        <p:cxnSp>
          <p:nvCxnSpPr>
            <p:cNvPr id="10" name="Rett linje 9"/>
            <p:cNvCxnSpPr>
              <a:cxnSpLocks/>
            </p:cNvCxnSpPr>
            <p:nvPr/>
          </p:nvCxnSpPr>
          <p:spPr>
            <a:xfrm flipH="1" flipV="1">
              <a:off x="4410637" y="1409700"/>
              <a:ext cx="286870" cy="396875"/>
            </a:xfrm>
            <a:prstGeom prst="line">
              <a:avLst/>
            </a:prstGeom>
            <a:noFill/>
            <a:ln w="28575" cap="flat" cmpd="sng" algn="ctr">
              <a:solidFill>
                <a:srgbClr val="FFFF00"/>
              </a:solidFill>
              <a:prstDash val="solid"/>
              <a:miter lim="800000"/>
            </a:ln>
            <a:effectLst/>
          </p:spPr>
        </p:cxnSp>
      </p:grpSp>
      <p:pic>
        <p:nvPicPr>
          <p:cNvPr id="15" name="Bilde 14" descr="Kaifront."/>
          <p:cNvPicPr/>
          <p:nvPr/>
        </p:nvPicPr>
        <p:blipFill>
          <a:blip r:embed="rId6">
            <a:extLst>
              <a:ext uri="{28A0092B-C50C-407E-A947-70E740481C1C}">
                <a14:useLocalDpi xmlns:a14="http://schemas.microsoft.com/office/drawing/2010/main" val="0"/>
              </a:ext>
            </a:extLst>
          </a:blip>
          <a:srcRect/>
          <a:stretch>
            <a:fillRect/>
          </a:stretch>
        </p:blipFill>
        <p:spPr bwMode="auto">
          <a:xfrm>
            <a:off x="6796543" y="3071951"/>
            <a:ext cx="4781550" cy="3189605"/>
          </a:xfrm>
          <a:prstGeom prst="rect">
            <a:avLst/>
          </a:prstGeom>
          <a:noFill/>
        </p:spPr>
      </p:pic>
      <p:sp>
        <p:nvSpPr>
          <p:cNvPr id="13" name="Plassholder for innhold 4"/>
          <p:cNvSpPr txBox="1">
            <a:spLocks/>
          </p:cNvSpPr>
          <p:nvPr/>
        </p:nvSpPr>
        <p:spPr>
          <a:xfrm>
            <a:off x="681752" y="408676"/>
            <a:ext cx="373371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objtype_kaibrygge.png</a:t>
            </a:r>
            <a:endParaRPr lang="nb-NO" dirty="0"/>
          </a:p>
        </p:txBody>
      </p:sp>
    </p:spTree>
    <p:extLst>
      <p:ext uri="{BB962C8B-B14F-4D97-AF65-F5344CB8AC3E}">
        <p14:creationId xmlns:p14="http://schemas.microsoft.com/office/powerpoint/2010/main" val="202513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Oppdrettslokalitet</a:t>
            </a:r>
            <a:endParaRPr lang="nb-NO" dirty="0"/>
          </a:p>
        </p:txBody>
      </p:sp>
      <p:pic>
        <p:nvPicPr>
          <p:cNvPr id="4" name="Bilde 3"/>
          <p:cNvPicPr>
            <a:picLocks noChangeAspect="1"/>
          </p:cNvPicPr>
          <p:nvPr/>
        </p:nvPicPr>
        <p:blipFill>
          <a:blip r:embed="rId2"/>
          <a:stretch>
            <a:fillRect/>
          </a:stretch>
        </p:blipFill>
        <p:spPr>
          <a:xfrm>
            <a:off x="1818763" y="1913428"/>
            <a:ext cx="7335274" cy="4124901"/>
          </a:xfrm>
          <a:prstGeom prst="rect">
            <a:avLst/>
          </a:prstGeom>
        </p:spPr>
      </p:pic>
      <p:cxnSp>
        <p:nvCxnSpPr>
          <p:cNvPr id="5" name="Rett linje 4"/>
          <p:cNvCxnSpPr/>
          <p:nvPr/>
        </p:nvCxnSpPr>
        <p:spPr>
          <a:xfrm flipV="1">
            <a:off x="5885407" y="2409092"/>
            <a:ext cx="2678301" cy="755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230815" y="3897923"/>
            <a:ext cx="1998785" cy="6336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V="1">
            <a:off x="8220807" y="3115260"/>
            <a:ext cx="486508" cy="793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8563709" y="2431946"/>
            <a:ext cx="183483" cy="6833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5885407" y="3164934"/>
            <a:ext cx="345408" cy="13666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5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1618753" y="962623"/>
            <a:ext cx="5161426" cy="5589245"/>
          </a:xfrm>
          <a:prstGeom prst="rect">
            <a:avLst/>
          </a:prstGeom>
        </p:spPr>
      </p:pic>
      <p:sp>
        <p:nvSpPr>
          <p:cNvPr id="2" name="Tittel 1"/>
          <p:cNvSpPr>
            <a:spLocks noGrp="1"/>
          </p:cNvSpPr>
          <p:nvPr>
            <p:ph type="title"/>
          </p:nvPr>
        </p:nvSpPr>
        <p:spPr>
          <a:xfrm>
            <a:off x="440634" y="-201601"/>
            <a:ext cx="10515600" cy="1325563"/>
          </a:xfrm>
        </p:spPr>
        <p:txBody>
          <a:bodyPr/>
          <a:lstStyle/>
          <a:p>
            <a:r>
              <a:rPr lang="nb-NO" dirty="0" err="1" smtClean="0"/>
              <a:t>FlytebryggeUtligger</a:t>
            </a:r>
            <a:endParaRPr lang="nb-NO" dirty="0"/>
          </a:p>
        </p:txBody>
      </p:sp>
      <p:cxnSp>
        <p:nvCxnSpPr>
          <p:cNvPr id="6" name="Rett linje 5"/>
          <p:cNvCxnSpPr/>
          <p:nvPr/>
        </p:nvCxnSpPr>
        <p:spPr>
          <a:xfrm flipH="1" flipV="1">
            <a:off x="3122579" y="3229584"/>
            <a:ext cx="48638"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3767879" y="3179723"/>
            <a:ext cx="73520" cy="4215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453319" y="3229584"/>
            <a:ext cx="68095"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349336"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098618" y="3179723"/>
            <a:ext cx="55239" cy="4089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4412522"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979906"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5019630"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5367889"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4671370"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4716075"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5275637"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3494532"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785305"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a:off x="4128297"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a:off x="3190978" y="3873565"/>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77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1252</TotalTime>
  <Words>395</Words>
  <Application>Microsoft Office PowerPoint</Application>
  <PresentationFormat>Widescreen</PresentationFormat>
  <Paragraphs>128</Paragraphs>
  <Slides>66</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66</vt:i4>
      </vt:variant>
    </vt:vector>
  </HeadingPairs>
  <TitlesOfParts>
    <vt:vector size="72"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Slipp</vt:lpstr>
      <vt:lpstr>Navigasjonsinstallasjon</vt:lpstr>
      <vt:lpstr>Pipe</vt:lpstr>
      <vt:lpstr>Søppelbeholder</vt:lpstr>
      <vt:lpstr>Tank</vt:lpstr>
      <vt:lpstr>Tank</vt:lpstr>
      <vt:lpstr>Tank</vt:lpstr>
      <vt:lpstr>Trapp</vt:lpstr>
      <vt:lpstr>Tårn</vt:lpstr>
      <vt:lpstr>Parkdetalj</vt:lpstr>
      <vt:lpstr>Gjerde</vt:lpstr>
      <vt:lpstr>Steingjerde</vt:lpstr>
      <vt:lpstr>MurFrittstående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KaiBrygge</vt:lpstr>
      <vt:lpstr>KaiBrygge</vt:lpstr>
      <vt:lpstr>PowerPoint-presentasjon</vt:lpstr>
      <vt:lpstr>KaiBrygge</vt:lpstr>
      <vt:lpstr>PowerPoint-presentasjon</vt:lpstr>
      <vt:lpstr>Oppdrettslokalitet</vt:lpstr>
      <vt:lpstr>Molo</vt:lpstr>
      <vt:lpstr>PowerPoint-presentasjon</vt:lpstr>
      <vt:lpstr>Flytebrygge</vt:lpstr>
      <vt:lpstr>FlytebryggeLandgang</vt:lpstr>
      <vt:lpstr>FlytebryggeUtligger</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95</cp:revision>
  <dcterms:created xsi:type="dcterms:W3CDTF">2021-08-06T12:22:07Z</dcterms:created>
  <dcterms:modified xsi:type="dcterms:W3CDTF">2021-12-16T08:38:25Z</dcterms:modified>
</cp:coreProperties>
</file>